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8" r:id="rId3"/>
    <p:sldId id="264" r:id="rId4"/>
    <p:sldId id="270" r:id="rId5"/>
    <p:sldId id="260" r:id="rId6"/>
    <p:sldId id="265" r:id="rId7"/>
    <p:sldId id="266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8F8F83-6B11-4AD0-9680-F635F452F045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827DC8-46C6-41B9-9F3D-B504C63C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F8F83-6B11-4AD0-9680-F635F452F045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27DC8-46C6-41B9-9F3D-B504C63C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F8F83-6B11-4AD0-9680-F635F452F045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27DC8-46C6-41B9-9F3D-B504C63C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F8F83-6B11-4AD0-9680-F635F452F045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27DC8-46C6-41B9-9F3D-B504C63C9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F8F83-6B11-4AD0-9680-F635F452F045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27DC8-46C6-41B9-9F3D-B504C63C9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F8F83-6B11-4AD0-9680-F635F452F045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27DC8-46C6-41B9-9F3D-B504C63C9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F8F83-6B11-4AD0-9680-F635F452F045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27DC8-46C6-41B9-9F3D-B504C63C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F8F83-6B11-4AD0-9680-F635F452F045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27DC8-46C6-41B9-9F3D-B504C63C9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8F8F83-6B11-4AD0-9680-F635F452F045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27DC8-46C6-41B9-9F3D-B504C63C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8F8F83-6B11-4AD0-9680-F635F452F045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827DC8-46C6-41B9-9F3D-B504C63C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8F8F83-6B11-4AD0-9680-F635F452F045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827DC8-46C6-41B9-9F3D-B504C63C97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8F8F83-6B11-4AD0-9680-F635F452F045}" type="datetimeFigureOut">
              <a:rPr lang="en-US" smtClean="0"/>
              <a:pPr/>
              <a:t>2/8/2011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827DC8-46C6-41B9-9F3D-B504C63C9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By Hugo Sarmiento </a:t>
            </a:r>
          </a:p>
          <a:p>
            <a:pPr>
              <a:buNone/>
            </a:pPr>
            <a:r>
              <a:rPr lang="en-US" dirty="0" smtClean="0"/>
              <a:t>UP 206A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Renewable Sources of Energy: Distributed Energy Generation &amp; Waste to Energy Power Plants in Los Angeles County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energy resources are small-scale power generation technologies located close to where electricity is used (e.g., a home or business) to provide an alternative to or an enhancement of the traditional electric power system.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Distributed Energy?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r_pl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Waste to Energy Power Plants create energy from incinerating waste source (typically from landfills). It is a form of energy recovery. </a:t>
            </a:r>
          </a:p>
          <a:p>
            <a:endParaRPr lang="en-US" dirty="0" smtClean="0"/>
          </a:p>
          <a:p>
            <a:r>
              <a:rPr lang="en-US" dirty="0" smtClean="0"/>
              <a:t>WTE Power Plants provide the additional benefit of reducing </a:t>
            </a:r>
            <a:r>
              <a:rPr lang="en-US" dirty="0" err="1" smtClean="0"/>
              <a:t>biomethane</a:t>
            </a:r>
            <a:r>
              <a:rPr lang="en-US" dirty="0" smtClean="0"/>
              <a:t> gas levels produced by landfills.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Waste to Energy?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te_bu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te_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Geoprocessing</a:t>
            </a:r>
            <a:r>
              <a:rPr lang="en-US" dirty="0" smtClean="0"/>
              <a:t> (slides 3,5,6&amp;7)</a:t>
            </a:r>
          </a:p>
          <a:p>
            <a:r>
              <a:rPr lang="en-US" dirty="0" err="1" smtClean="0"/>
              <a:t>Geocoding</a:t>
            </a:r>
            <a:r>
              <a:rPr lang="en-US" dirty="0" smtClean="0"/>
              <a:t> (slides 3&amp;5)</a:t>
            </a:r>
          </a:p>
          <a:p>
            <a:r>
              <a:rPr lang="en-US" dirty="0" smtClean="0"/>
              <a:t>Buffering (slide 6)</a:t>
            </a:r>
          </a:p>
          <a:p>
            <a:r>
              <a:rPr lang="en-US" dirty="0" smtClean="0"/>
              <a:t>Graduated Point Symbol (slide 5)</a:t>
            </a:r>
          </a:p>
          <a:p>
            <a:r>
              <a:rPr lang="en-US" dirty="0" smtClean="0"/>
              <a:t>Inset Map (slide 7)</a:t>
            </a:r>
          </a:p>
          <a:p>
            <a:r>
              <a:rPr lang="en-US" dirty="0" smtClean="0"/>
              <a:t>Inserted Pictures/ Images (slide 3)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Used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471</TotalTime>
  <Words>150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Renewable Sources of Energy: Distributed Energy Generation &amp; Waste to Energy Power Plants in Los Angeles County</vt:lpstr>
      <vt:lpstr>What is Distributed Energy? </vt:lpstr>
      <vt:lpstr>Slide 3</vt:lpstr>
      <vt:lpstr>What is Waste to Energy? </vt:lpstr>
      <vt:lpstr>Slide 5</vt:lpstr>
      <vt:lpstr>Slide 6</vt:lpstr>
      <vt:lpstr>Slide 7</vt:lpstr>
      <vt:lpstr>Skills Used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sarmiento</dc:creator>
  <cp:lastModifiedBy>sarmiento</cp:lastModifiedBy>
  <cp:revision>6</cp:revision>
  <dcterms:created xsi:type="dcterms:W3CDTF">2011-02-08T23:25:10Z</dcterms:created>
  <dcterms:modified xsi:type="dcterms:W3CDTF">2011-02-09T07:21:48Z</dcterms:modified>
</cp:coreProperties>
</file>